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jTP4tmzilGLSiEjMArBhT1OwtE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5abcf73d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55abcf73d3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0" y="4509120"/>
            <a:ext cx="9144000" cy="1944216"/>
          </a:xfrm>
          <a:prstGeom prst="rect">
            <a:avLst/>
          </a:prstGeom>
          <a:solidFill>
            <a:srgbClr val="5F497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b="1" lang="es-AR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Celebración de la </a:t>
            </a:r>
            <a:br>
              <a:rPr b="1" lang="es-AR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6000">
                <a:solidFill>
                  <a:srgbClr val="CCC0D9"/>
                </a:solidFill>
                <a:latin typeface="Arial"/>
                <a:ea typeface="Arial"/>
                <a:cs typeface="Arial"/>
                <a:sym typeface="Arial"/>
              </a:rPr>
              <a:t>Misión Universal Claretiana</a:t>
            </a:r>
            <a:br>
              <a:rPr b="0" lang="es-AR" sz="60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20727" l="9164" r="5761" t="12110"/>
          <a:stretch/>
        </p:blipFill>
        <p:spPr>
          <a:xfrm>
            <a:off x="1740768" y="0"/>
            <a:ext cx="5711552" cy="450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Arial"/>
              <a:buNone/>
            </a:pPr>
            <a:r>
              <a:rPr b="1" lang="es-AR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¿Qué es?</a:t>
            </a:r>
            <a:endParaRPr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57200" y="1600200"/>
            <a:ext cx="48348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AR">
                <a:latin typeface="Arial"/>
                <a:ea typeface="Arial"/>
                <a:cs typeface="Arial"/>
                <a:sym typeface="Arial"/>
              </a:rPr>
              <a:t>Es un tiempo para </a:t>
            </a:r>
            <a:r>
              <a:rPr b="1" lang="es-AR">
                <a:latin typeface="Arial"/>
                <a:ea typeface="Arial"/>
                <a:cs typeface="Arial"/>
                <a:sym typeface="Arial"/>
              </a:rPr>
              <a:t>conocer y colaborar </a:t>
            </a:r>
            <a:r>
              <a:rPr lang="es-AR">
                <a:latin typeface="Arial"/>
                <a:ea typeface="Arial"/>
                <a:cs typeface="Arial"/>
                <a:sym typeface="Arial"/>
              </a:rPr>
              <a:t>con el trabajo misionero de la Congregación </a:t>
            </a:r>
            <a:r>
              <a:rPr b="1" lang="es-AR">
                <a:latin typeface="Arial"/>
                <a:ea typeface="Arial"/>
                <a:cs typeface="Arial"/>
                <a:sym typeface="Arial"/>
              </a:rPr>
              <a:t>en otras partes del mundo</a:t>
            </a:r>
            <a:r>
              <a:rPr lang="es-AR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AR">
                <a:latin typeface="Arial"/>
                <a:ea typeface="Arial"/>
                <a:cs typeface="Arial"/>
                <a:sym typeface="Arial"/>
              </a:rPr>
              <a:t>Lo hacemos dando a conocer </a:t>
            </a:r>
            <a:r>
              <a:rPr b="1" lang="es-AR"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s-AR">
                <a:latin typeface="Arial"/>
                <a:ea typeface="Arial"/>
                <a:cs typeface="Arial"/>
                <a:sym typeface="Arial"/>
              </a:rPr>
              <a:t> que desarrollan los Misioneros Claretianos.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480" y="1570038"/>
            <a:ext cx="3547121" cy="428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Arial"/>
              <a:buNone/>
            </a:pPr>
            <a:r>
              <a:rPr b="1" lang="es-AR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¿Qué proyectos </a:t>
            </a:r>
            <a:br>
              <a:rPr b="1" lang="es-AR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apoyamos este año?</a:t>
            </a:r>
            <a:endParaRPr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457200" y="2133600"/>
            <a:ext cx="82296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AR">
                <a:latin typeface="Arial"/>
                <a:ea typeface="Arial"/>
                <a:cs typeface="Arial"/>
                <a:sym typeface="Arial"/>
              </a:rPr>
              <a:t>Este año queremos apoyar proyectos para la </a:t>
            </a:r>
            <a:r>
              <a:rPr b="1" lang="es-AR">
                <a:latin typeface="Arial"/>
                <a:ea typeface="Arial"/>
                <a:cs typeface="Arial"/>
                <a:sym typeface="Arial"/>
              </a:rPr>
              <a:t>construcción de iglesias y salones parroquiales</a:t>
            </a:r>
            <a:r>
              <a:rPr lang="es-AR">
                <a:latin typeface="Arial"/>
                <a:ea typeface="Arial"/>
                <a:cs typeface="Arial"/>
                <a:sym typeface="Arial"/>
              </a:rPr>
              <a:t>, en lugares alejados y de extrema pobreza.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s-AR">
                <a:latin typeface="Arial"/>
                <a:ea typeface="Arial"/>
                <a:cs typeface="Arial"/>
                <a:sym typeface="Arial"/>
              </a:rPr>
              <a:t>Los edificios </a:t>
            </a:r>
            <a:r>
              <a:rPr i="1" lang="es-AR" u="sng">
                <a:latin typeface="Arial"/>
                <a:ea typeface="Arial"/>
                <a:cs typeface="Arial"/>
                <a:sym typeface="Arial"/>
              </a:rPr>
              <a:t>no lo son todo</a:t>
            </a:r>
            <a:r>
              <a:rPr i="1" lang="es-AR">
                <a:latin typeface="Arial"/>
                <a:ea typeface="Arial"/>
                <a:cs typeface="Arial"/>
                <a:sym typeface="Arial"/>
              </a:rPr>
              <a:t>, pero las comunidades necesitan lugares dignos donde realizar sus actividades.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lang="es-AR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Proyecto 1</a:t>
            </a: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539550" y="1392850"/>
            <a:ext cx="36003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827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-AR" sz="2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Techado del templo parroquial San Antonio María Claret en NkolMekok </a:t>
            </a:r>
            <a:endParaRPr b="1" sz="25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827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2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CAMERÚN</a:t>
            </a:r>
            <a:endParaRPr sz="2700">
              <a:solidFill>
                <a:schemeClr val="accent1"/>
              </a:solidFill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539553" y="3729623"/>
            <a:ext cx="81546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827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iglesia de </a:t>
            </a:r>
            <a:r>
              <a:rPr lang="es-A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 Antonio María Claret en Nkolemekok necesita ser completada con el techo. Las duras condiciones climáticas (lluvia y sol) hacen difícil que la gente asista a las misas y otras actividades que se llevan a cabo en la parroquia. Gracias a este proyecto, dos grandes comunidades llamadas Mvog Bani y Mbog Basogo tendrán un lugar seguro donde orar y participar activamente en todas las actividades parroquiales.</a:t>
            </a:r>
            <a:endParaRPr sz="2500"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14704" l="0" r="0" t="0"/>
          <a:stretch/>
        </p:blipFill>
        <p:spPr>
          <a:xfrm>
            <a:off x="4292250" y="1265238"/>
            <a:ext cx="3852270" cy="2464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lang="es-AR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Proyecto 2</a:t>
            </a: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539552" y="1621448"/>
            <a:ext cx="36003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827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2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Construcción de la capilla Vírgen del Carmen en Bogotá COLOMBIA</a:t>
            </a:r>
            <a:endParaRPr sz="3700">
              <a:solidFill>
                <a:schemeClr val="accent1"/>
              </a:solidFill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539553" y="4207257"/>
            <a:ext cx="81546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827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comunidad de Bosa, una localidad de la parroquia San Bernardino de Siena, no tiene un espacio donde reunirse para la celebración de la misa, la formación pastoral y las actividades sociales. Tener una nueva capilla permitirá a la gente participar en muchas actividades de la comunidad y evitar tener que ir más lejos, a la iglesia principal.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352" y="1341438"/>
            <a:ext cx="3524586" cy="263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lang="es-AR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Proyecto 3</a:t>
            </a: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539553" y="4359657"/>
            <a:ext cx="815449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s-A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539553" y="1328192"/>
            <a:ext cx="3744300" cy="24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827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-AR" sz="2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Reconstrucción de la capilla en el aldea Carmel Basti, en Kagaznagar </a:t>
            </a:r>
            <a:endParaRPr b="1" sz="25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827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2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INDIA</a:t>
            </a:r>
            <a:endParaRPr b="1" sz="45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683569" y="4213736"/>
            <a:ext cx="80106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latin typeface="Times New Roman"/>
                <a:ea typeface="Times New Roman"/>
                <a:cs typeface="Times New Roman"/>
                <a:sym typeface="Times New Roman"/>
              </a:rPr>
              <a:t>El proyecto tiene como objetivo la construcción de una nueva capilla en Carmel Basti, un pueblo donde la parroquia de Kaghaznagar recibe a 150 familias. La nueva capilla servirá como lugar de oración también para las 13 aldeas que están alrededor de Carmel Basti. La capilla que se usaba antes fue demolida debido a su mal estado.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23" name="Google Shape;12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368" y="1265238"/>
            <a:ext cx="3519292" cy="263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5abcf73d3_0_9"/>
          <p:cNvSpPr txBox="1"/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lang="es-AR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Proyecto 4</a:t>
            </a: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55abcf73d3_0_9"/>
          <p:cNvSpPr/>
          <p:nvPr/>
        </p:nvSpPr>
        <p:spPr>
          <a:xfrm>
            <a:off x="539553" y="4359657"/>
            <a:ext cx="8154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s-A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55abcf73d3_0_9"/>
          <p:cNvSpPr/>
          <p:nvPr/>
        </p:nvSpPr>
        <p:spPr>
          <a:xfrm>
            <a:off x="539553" y="1328192"/>
            <a:ext cx="3744300" cy="24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827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-AR" sz="2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Restauración de la iglesia de Santa Teresa de </a:t>
            </a:r>
            <a:r>
              <a:rPr lang="es-AR" sz="2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AR" sz="2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Ávila en Chellampatti</a:t>
            </a:r>
            <a:endParaRPr b="1" sz="25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827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-AR" sz="2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INDIA</a:t>
            </a:r>
            <a:endParaRPr b="1" sz="25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55abcf73d3_0_9"/>
          <p:cNvSpPr/>
          <p:nvPr/>
        </p:nvSpPr>
        <p:spPr>
          <a:xfrm>
            <a:off x="683569" y="3756536"/>
            <a:ext cx="80106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827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500">
                <a:latin typeface="Times New Roman"/>
                <a:ea typeface="Times New Roman"/>
                <a:cs typeface="Times New Roman"/>
                <a:sym typeface="Times New Roman"/>
              </a:rPr>
              <a:t>La iglesia de S. Avila Theresa fue construida en 1935. Actualmente se encuentra  deteriorada por filtraciones y fracturas en el suelo. Las paredes y el techo necesitan urgentemente una renovación. La implementación de este proyecto ayudaría a 86 familias cristianas pobres del grupo dalit a obtener un lugar adecuado para el culto. También los niños beneficiarían de ella usando el salón de la iglesia para sus estudios.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32" name="Google Shape;132;g255abcf73d3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253" y="1036638"/>
            <a:ext cx="3960455" cy="263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s-AR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Todos podemos ayudar</a:t>
            </a:r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>
            <p:ph idx="1" type="body"/>
          </p:nvPr>
        </p:nvSpPr>
        <p:spPr>
          <a:xfrm>
            <a:off x="179512" y="1855365"/>
            <a:ext cx="5050904" cy="322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AR">
                <a:latin typeface="Arial"/>
                <a:ea typeface="Arial"/>
                <a:cs typeface="Arial"/>
                <a:sym typeface="Arial"/>
              </a:rPr>
              <a:t>En tu parroquia, en tu colegio, pueden </a:t>
            </a:r>
            <a:r>
              <a:rPr b="1" lang="es-AR">
                <a:latin typeface="Arial"/>
                <a:ea typeface="Arial"/>
                <a:cs typeface="Arial"/>
                <a:sym typeface="Arial"/>
              </a:rPr>
              <a:t>compartir</a:t>
            </a:r>
            <a:r>
              <a:rPr lang="es-AR">
                <a:latin typeface="Arial"/>
                <a:ea typeface="Arial"/>
                <a:cs typeface="Arial"/>
                <a:sym typeface="Arial"/>
              </a:rPr>
              <a:t> esta información y organizarse para </a:t>
            </a:r>
            <a:r>
              <a:rPr b="1" lang="es-AR">
                <a:latin typeface="Arial"/>
                <a:ea typeface="Arial"/>
                <a:cs typeface="Arial"/>
                <a:sym typeface="Arial"/>
              </a:rPr>
              <a:t>colaborar </a:t>
            </a:r>
            <a:r>
              <a:rPr lang="es-AR">
                <a:latin typeface="Arial"/>
                <a:ea typeface="Arial"/>
                <a:cs typeface="Arial"/>
                <a:sym typeface="Arial"/>
              </a:rPr>
              <a:t>a través de una colecta.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NZAN LA COLECTA SOLIDARIA “MALVINAS POR CORRIENTES”" id="139" name="Google Shape;139;p7"/>
          <p:cNvPicPr preferRelativeResize="0"/>
          <p:nvPr/>
        </p:nvPicPr>
        <p:blipFill rotWithShape="1">
          <a:blip r:embed="rId3">
            <a:alphaModFix/>
          </a:blip>
          <a:srcRect b="56720" l="27465" r="26777" t="0"/>
          <a:stretch/>
        </p:blipFill>
        <p:spPr>
          <a:xfrm>
            <a:off x="4788024" y="1892071"/>
            <a:ext cx="4505190" cy="304909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/>
          <p:nvPr/>
        </p:nvSpPr>
        <p:spPr>
          <a:xfrm>
            <a:off x="0" y="5589240"/>
            <a:ext cx="9144000" cy="95410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A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¡Cada pequeño aporte es muy valioso!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Nuestros misioneros nos necesitan.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457200" y="18864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AR">
                <a:latin typeface="Arial"/>
                <a:ea typeface="Arial"/>
                <a:cs typeface="Arial"/>
                <a:sym typeface="Arial"/>
              </a:rPr>
              <a:t>El equipo de SOMI (Solidaridad y Misión) recogerá hasta fin de año lo que las parroquias y colegio claretianos recauden y lo enviará </a:t>
            </a:r>
            <a:r>
              <a:rPr i="1" lang="es-AR">
                <a:latin typeface="Arial"/>
                <a:ea typeface="Arial"/>
                <a:cs typeface="Arial"/>
                <a:sym typeface="Arial"/>
              </a:rPr>
              <a:t>en el mes de enero </a:t>
            </a:r>
            <a:r>
              <a:rPr lang="es-AR">
                <a:latin typeface="Arial"/>
                <a:ea typeface="Arial"/>
                <a:cs typeface="Arial"/>
                <a:sym typeface="Arial"/>
              </a:rPr>
              <a:t>a cada uno de los proyectos.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0" y="3049803"/>
            <a:ext cx="9144000" cy="85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A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¡Gracias por sumarse a esta actividad de </a:t>
            </a:r>
            <a:endParaRPr i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AR" sz="2800">
                <a:solidFill>
                  <a:srgbClr val="92CCDC"/>
                </a:solidFill>
                <a:latin typeface="Arial"/>
                <a:ea typeface="Arial"/>
                <a:cs typeface="Arial"/>
                <a:sym typeface="Arial"/>
              </a:rPr>
              <a:t>familia claretiana</a:t>
            </a:r>
            <a:r>
              <a:rPr i="1" lang="es-A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6.googleusercontent.com/wGJIoHkIaupY4PhPKhc8T952asez67sENs8bFhIMT1CaeLFvuzHMVNVyeAIIgnarib9ASPc0rRHNpafoCjPF3s_8xJiUv0qYsmKJyfarMFztRzAqO5wv_Y57qUsyn8lHJcm62mNGt0fygstSkQiV30zLC6D4ea_OyZ_Y8-8D-0tS8kcv0U134aqnqiF_L1ZsUl8IHg" id="147" name="Google Shape;147;p8"/>
          <p:cNvPicPr preferRelativeResize="0"/>
          <p:nvPr/>
        </p:nvPicPr>
        <p:blipFill rotWithShape="1">
          <a:blip r:embed="rId3">
            <a:alphaModFix/>
          </a:blip>
          <a:srcRect b="22645" l="0" r="0" t="33907"/>
          <a:stretch/>
        </p:blipFill>
        <p:spPr>
          <a:xfrm>
            <a:off x="881" y="3905701"/>
            <a:ext cx="9144000" cy="2979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2022-10-26T16:41:14Z</dcterms:created>
  <dc:creator>Fernando Guzman</dc:creator>
</cp:coreProperties>
</file>